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374" r:id="rId4"/>
    <p:sldId id="377" r:id="rId5"/>
    <p:sldId id="378" r:id="rId6"/>
    <p:sldId id="379" r:id="rId7"/>
    <p:sldId id="375" r:id="rId8"/>
    <p:sldId id="376" r:id="rId9"/>
    <p:sldId id="381" r:id="rId10"/>
    <p:sldId id="386" r:id="rId11"/>
    <p:sldId id="384" r:id="rId12"/>
    <p:sldId id="380" r:id="rId13"/>
    <p:sldId id="385" r:id="rId14"/>
    <p:sldId id="383" r:id="rId15"/>
    <p:sldId id="382" r:id="rId16"/>
    <p:sldId id="324" r:id="rId17"/>
    <p:sldId id="355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910/1*fLGuAUT5imTIGAeA4zzaWA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27102021-AI-Dev-World-202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3296"/>
            <a:ext cx="9144000" cy="1152663"/>
          </a:xfrm>
        </p:spPr>
        <p:txBody>
          <a:bodyPr anchor="ctr">
            <a:normAutofit/>
          </a:bodyPr>
          <a:lstStyle/>
          <a:p>
            <a:r>
              <a:rPr lang="en-US" sz="3700"/>
              <a:t>Serverless Deep Neural Network(DNN) with Azure Functions and ML.Net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29534"/>
            <a:ext cx="9144000" cy="646785"/>
          </a:xfrm>
        </p:spPr>
        <p:txBody>
          <a:bodyPr>
            <a:normAutofit fontScale="25000" lnSpcReduction="20000"/>
          </a:bodyPr>
          <a:lstStyle/>
          <a:p>
            <a:endParaRPr lang="en-US" sz="600" dirty="0"/>
          </a:p>
          <a:p>
            <a:r>
              <a:rPr lang="en-US" sz="7200" dirty="0"/>
              <a:t>Praveen Raghuvanshi</a:t>
            </a:r>
          </a:p>
          <a:p>
            <a:r>
              <a:rPr lang="en-US" sz="7200" dirty="0"/>
              <a:t>@praveenraghuvan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E97D3-3F32-440C-AF91-5EA988B6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96" y="1692404"/>
            <a:ext cx="3217333" cy="151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37F8-8734-4DEA-8D33-1E645300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BB65F-46E9-4136-B79A-6364E679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41" y="1821748"/>
            <a:ext cx="7991475" cy="435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008B-C022-4C5B-9D74-A05B15BF43DB}"/>
              </a:ext>
            </a:extLst>
          </p:cNvPr>
          <p:cNvSpPr/>
          <p:nvPr/>
        </p:nvSpPr>
        <p:spPr>
          <a:xfrm>
            <a:off x="1647191" y="6176963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https://miro.medium.com/max/1910/1*fLGuAUT5imTIGAeA4zzaWA.png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758F7-BD6D-4008-BE0E-973F8F2C3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-4207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570E4-BB9A-4DDC-A25D-7B4E42AB6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F98C9-4AAF-4929-9E85-FBD364B2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493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42A448D-3FBB-4679-9422-42AD2800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0" y="2393334"/>
            <a:ext cx="8527519" cy="321591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FA487-2832-4756-97C3-95A166BA1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208" y="-1639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C1058-98DC-4783-96FE-8E3C8FA7A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6E21C-650D-4344-8A35-CB6E880F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https://github.com/praveenraghuvanshi/tech-sessions/tree/master/27102021-AI-Dev-World-2021</a:t>
            </a: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6BE16-1CFE-4BE5-AB3B-5816F07AD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-1639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66" y="2055813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0FDA7-9C63-4249-B6E1-5D3BDB3DE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9208" y="-1639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B52C6D-A40C-45DD-ABEC-70F8990AC5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DA73F-878E-4C63-8A05-A3CCE7B33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422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Serverless</a:t>
            </a:r>
          </a:p>
          <a:p>
            <a:pPr lvl="1"/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Networks(DNN)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80D1B-09CC-4A44-802C-8472B50A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330" y="3561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73EF73-A3F2-4E42-BFB2-3DFE3197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8466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2E9AC-3FE8-4032-9064-4B916F65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672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57A9-1327-4DD1-8098-17F8E42D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D6ED4-38DB-4619-BF4A-7E0754ED5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A5092E-F611-47A2-8A0B-3DBB9D3E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613D3-20AB-485D-A2CD-EDF2AD1AE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208" y="0"/>
            <a:ext cx="155279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405</Words>
  <Application>Microsoft Office PowerPoint</Application>
  <PresentationFormat>Widescreen</PresentationFormat>
  <Paragraphs>73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Serverless</vt:lpstr>
      <vt:lpstr>Azure Functions</vt:lpstr>
      <vt:lpstr>Azure Functions</vt:lpstr>
      <vt:lpstr>Deep Neural Network</vt:lpstr>
      <vt:lpstr>Deep Neural Network</vt:lpstr>
      <vt:lpstr>Image Classification</vt:lpstr>
      <vt:lpstr>Image Classification</vt:lpstr>
      <vt:lpstr>Transfer Learning – MobileNet V2</vt:lpstr>
      <vt:lpstr>ML.Net</vt:lpstr>
      <vt:lpstr>Cloud Architecture</vt:lpstr>
      <vt:lpstr>Customer Success Stories – ML.Net</vt:lpstr>
      <vt:lpstr>PowerPoint Presentation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29</cp:revision>
  <dcterms:created xsi:type="dcterms:W3CDTF">2021-10-27T07:15:02Z</dcterms:created>
  <dcterms:modified xsi:type="dcterms:W3CDTF">2021-10-29T15:24:46Z</dcterms:modified>
</cp:coreProperties>
</file>